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/>
          </p:cNvGrpSpPr>
          <p:nvPr/>
        </p:nvGrpSpPr>
        <p:grpSpPr bwMode="auto">
          <a:xfrm>
            <a:off x="0" y="0"/>
            <a:ext cx="2592388" cy="6858000"/>
            <a:chOff x="0" y="0"/>
            <a:chExt cx="2592350" cy="6858000"/>
          </a:xfrm>
        </p:grpSpPr>
        <p:sp>
          <p:nvSpPr>
            <p:cNvPr id="5" name="4 Rectángulo"/>
            <p:cNvSpPr/>
            <p:nvPr/>
          </p:nvSpPr>
          <p:spPr>
            <a:xfrm>
              <a:off x="0" y="0"/>
              <a:ext cx="1066784" cy="68580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s-ES_tradnl"/>
            </a:p>
          </p:txBody>
        </p:sp>
        <p:pic>
          <p:nvPicPr>
            <p:cNvPr id="21510" name="5 Imagen" descr="Logo transparente.pn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304800"/>
              <a:ext cx="2287550" cy="914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2057400" y="533400"/>
            <a:ext cx="685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s-ES" altLang="es-ES" sz="1800" b="1">
                <a:solidFill>
                  <a:srgbClr val="0066FF"/>
                </a:solidFill>
                <a:cs typeface="Arial" charset="0"/>
              </a:rPr>
              <a:t>DISTRIBUCIÓN DE PROGRAMAS DE TRABAJO</a:t>
            </a: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371600"/>
            <a:ext cx="7543800" cy="508793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/>
          <p:nvPr/>
        </p:nvPicPr>
        <p:blipFill>
          <a:blip r:embed="rId2" cstate="print"/>
          <a:srcRect l="6989" t="4444" r="2148" b="444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 w="63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uario\Pictures\Imagen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077" y="512676"/>
            <a:ext cx="8187847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Presentación en pantalla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FATIMA</dc:creator>
  <cp:lastModifiedBy>Down Las Palmas</cp:lastModifiedBy>
  <cp:revision>6</cp:revision>
  <dcterms:created xsi:type="dcterms:W3CDTF">2015-05-19T10:44:50Z</dcterms:created>
  <dcterms:modified xsi:type="dcterms:W3CDTF">2021-06-21T09:12:45Z</dcterms:modified>
</cp:coreProperties>
</file>